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5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6" r:id="rId11"/>
    <p:sldId id="264" r:id="rId1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0" d="100"/>
          <a:sy n="70" d="100"/>
        </p:scale>
        <p:origin x="71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1654CA-CC23-44EC-B0F9-A3CE363CC157}" type="datetimeFigureOut">
              <a:rPr lang="ru-RU" smtClean="0"/>
              <a:t>02.11.2019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F57BB6-F67E-4FB4-80C8-F7435281A5E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938157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1654CA-CC23-44EC-B0F9-A3CE363CC157}" type="datetimeFigureOut">
              <a:rPr lang="ru-RU" smtClean="0"/>
              <a:t>02.11.2019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F57BB6-F67E-4FB4-80C8-F7435281A5E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613254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1654CA-CC23-44EC-B0F9-A3CE363CC157}" type="datetimeFigureOut">
              <a:rPr lang="ru-RU" smtClean="0"/>
              <a:t>02.11.2019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F57BB6-F67E-4FB4-80C8-F7435281A5E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824268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1654CA-CC23-44EC-B0F9-A3CE363CC157}" type="datetimeFigureOut">
              <a:rPr lang="ru-RU" smtClean="0"/>
              <a:t>02.11.2019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F57BB6-F67E-4FB4-80C8-F7435281A5E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079732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1654CA-CC23-44EC-B0F9-A3CE363CC157}" type="datetimeFigureOut">
              <a:rPr lang="ru-RU" smtClean="0"/>
              <a:t>02.11.2019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F57BB6-F67E-4FB4-80C8-F7435281A5E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19703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1654CA-CC23-44EC-B0F9-A3CE363CC157}" type="datetimeFigureOut">
              <a:rPr lang="ru-RU" smtClean="0"/>
              <a:t>02.11.2019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F57BB6-F67E-4FB4-80C8-F7435281A5E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063429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1654CA-CC23-44EC-B0F9-A3CE363CC157}" type="datetimeFigureOut">
              <a:rPr lang="ru-RU" smtClean="0"/>
              <a:t>02.11.2019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F57BB6-F67E-4FB4-80C8-F7435281A5E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435652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1654CA-CC23-44EC-B0F9-A3CE363CC157}" type="datetimeFigureOut">
              <a:rPr lang="ru-RU" smtClean="0"/>
              <a:t>02.11.2019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F57BB6-F67E-4FB4-80C8-F7435281A5E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363922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1654CA-CC23-44EC-B0F9-A3CE363CC157}" type="datetimeFigureOut">
              <a:rPr lang="ru-RU" smtClean="0"/>
              <a:t>02.11.2019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F57BB6-F67E-4FB4-80C8-F7435281A5E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983994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1654CA-CC23-44EC-B0F9-A3CE363CC157}" type="datetimeFigureOut">
              <a:rPr lang="ru-RU" smtClean="0"/>
              <a:t>02.11.2019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F57BB6-F67E-4FB4-80C8-F7435281A5E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043433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1654CA-CC23-44EC-B0F9-A3CE363CC157}" type="datetimeFigureOut">
              <a:rPr lang="ru-RU" smtClean="0"/>
              <a:t>02.11.2019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F57BB6-F67E-4FB4-80C8-F7435281A5E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760585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1654CA-CC23-44EC-B0F9-A3CE363CC157}" type="datetimeFigureOut">
              <a:rPr lang="ru-RU" smtClean="0"/>
              <a:t>02.11.2019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F57BB6-F67E-4FB4-80C8-F7435281A5E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436776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sz="4400" b="1" dirty="0">
                <a:solidFill>
                  <a:prstClr val="black"/>
                </a:solidFill>
                <a:latin typeface="Calibri"/>
              </a:rPr>
              <a:t>Промышленный катализ в нефтепереработке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r>
              <a:rPr lang="kk-KZ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Лекция 15. Окислительное дегидрирование. Превращение метанола в формальдегид. Окислительный аммонолиз метана, пропилена. Дегидрирование циклогексана, циклогесанола и циклогексанона. Дегидрирование смеси этилена и уксусного ангидрида в винилацетат.</a:t>
            </a:r>
            <a:endParaRPr lang="ru-RU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281419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Вопросы для самоконтроля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AutoNum type="arabicPeriod"/>
            </a:pPr>
            <a:r>
              <a:rPr lang="ru-RU" dirty="0" smtClean="0"/>
              <a:t>Опишите окислительное </a:t>
            </a:r>
            <a:r>
              <a:rPr lang="ru-RU" dirty="0"/>
              <a:t>дегидрирование. </a:t>
            </a:r>
            <a:endParaRPr lang="ru-RU" dirty="0" smtClean="0"/>
          </a:p>
          <a:p>
            <a:pPr marL="514350" indent="-514350">
              <a:buAutoNum type="arabicPeriod"/>
            </a:pPr>
            <a:r>
              <a:rPr lang="ru-RU" dirty="0" smtClean="0"/>
              <a:t>Основы превращение </a:t>
            </a:r>
            <a:r>
              <a:rPr lang="ru-RU" dirty="0"/>
              <a:t>метанола в </a:t>
            </a:r>
            <a:r>
              <a:rPr lang="ru-RU" dirty="0" smtClean="0"/>
              <a:t>формальдегид.</a:t>
            </a:r>
          </a:p>
          <a:p>
            <a:pPr marL="514350" indent="-514350">
              <a:buAutoNum type="arabicPeriod"/>
            </a:pPr>
            <a:r>
              <a:rPr lang="ru-RU" dirty="0" smtClean="0"/>
              <a:t>Опишите окислительный </a:t>
            </a:r>
            <a:r>
              <a:rPr lang="ru-RU" dirty="0" err="1"/>
              <a:t>аммонолиз</a:t>
            </a:r>
            <a:r>
              <a:rPr lang="ru-RU" dirty="0"/>
              <a:t> метана, пропилена</a:t>
            </a:r>
            <a:r>
              <a:rPr lang="ru-RU"/>
              <a:t>.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4952974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Список литературы: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AutoNum type="arabicPeriod"/>
            </a:pPr>
            <a:r>
              <a:rPr lang="kk-KZ" dirty="0" smtClean="0"/>
              <a:t>Иванова</a:t>
            </a:r>
            <a:r>
              <a:rPr lang="kk-KZ" dirty="0"/>
              <a:t>, Л.В.	Технология переработки нефти и газа: [Учеб. пособие для нефт. техникумов] М.: Химия, 1966.- 419 с</a:t>
            </a:r>
            <a:r>
              <a:rPr lang="kk-KZ" dirty="0" smtClean="0"/>
              <a:t>.</a:t>
            </a:r>
          </a:p>
          <a:p>
            <a:pPr marL="514350" indent="-514350">
              <a:buAutoNum type="arabicPeriod"/>
            </a:pPr>
            <a:r>
              <a:rPr lang="ru-RU" dirty="0"/>
              <a:t>Капустин В.М. Технология переработки нефти. В 4-х частях. Часть первая Первичная переработка нефти. М.: </a:t>
            </a:r>
            <a:r>
              <a:rPr lang="ru-RU" dirty="0" err="1"/>
              <a:t>КолосС</a:t>
            </a:r>
            <a:r>
              <a:rPr lang="ru-RU" dirty="0"/>
              <a:t>, 2012. 456с.</a:t>
            </a:r>
          </a:p>
        </p:txBody>
      </p:sp>
    </p:spTree>
    <p:extLst>
      <p:ext uri="{BB962C8B-B14F-4D97-AF65-F5344CB8AC3E}">
        <p14:creationId xmlns:p14="http://schemas.microsoft.com/office/powerpoint/2010/main" val="216207140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Цель лекции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 smtClean="0"/>
              <a:t>Ознакомление с окислительным дегидрированием. Основы превращения </a:t>
            </a:r>
            <a:r>
              <a:rPr lang="ru-RU" dirty="0"/>
              <a:t>метанола в формальдегид. </a:t>
            </a:r>
          </a:p>
        </p:txBody>
      </p:sp>
    </p:spTree>
    <p:extLst>
      <p:ext uri="{BB962C8B-B14F-4D97-AF65-F5344CB8AC3E}">
        <p14:creationId xmlns:p14="http://schemas.microsoft.com/office/powerpoint/2010/main" val="395469676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38138" t="21360" r="23000" b="63084"/>
          <a:stretch/>
        </p:blipFill>
        <p:spPr>
          <a:xfrm>
            <a:off x="570017" y="950026"/>
            <a:ext cx="10557162" cy="47620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208429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37280" t="13453" r="22131" b="14777"/>
          <a:stretch/>
        </p:blipFill>
        <p:spPr>
          <a:xfrm>
            <a:off x="1579418" y="570016"/>
            <a:ext cx="8775865" cy="56407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005854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37708" t="28082" r="22859" b="18062"/>
          <a:stretch/>
        </p:blipFill>
        <p:spPr>
          <a:xfrm>
            <a:off x="2624447" y="665018"/>
            <a:ext cx="7730836" cy="55457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668088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37731" t="33257" r="22283" b="17180"/>
          <a:stretch/>
        </p:blipFill>
        <p:spPr>
          <a:xfrm>
            <a:off x="2850078" y="653143"/>
            <a:ext cx="6816435" cy="5688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834083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38256" t="23577" r="22671" b="26957"/>
          <a:stretch/>
        </p:blipFill>
        <p:spPr>
          <a:xfrm>
            <a:off x="1900052" y="795647"/>
            <a:ext cx="8918369" cy="53913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078045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37493" t="27486" r="23281" b="29238"/>
          <a:stretch/>
        </p:blipFill>
        <p:spPr>
          <a:xfrm>
            <a:off x="1508166" y="581891"/>
            <a:ext cx="9179626" cy="57357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359565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38305" t="14542" r="22620" b="11464"/>
          <a:stretch/>
        </p:blipFill>
        <p:spPr>
          <a:xfrm>
            <a:off x="2517568" y="653142"/>
            <a:ext cx="7422079" cy="53913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1998881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</TotalTime>
  <Words>77</Words>
  <Application>Microsoft Office PowerPoint</Application>
  <PresentationFormat>Широкоэкранный</PresentationFormat>
  <Paragraphs>11</Paragraphs>
  <Slides>11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6" baseType="lpstr">
      <vt:lpstr>Arial</vt:lpstr>
      <vt:lpstr>Calibri</vt:lpstr>
      <vt:lpstr>Calibri Light</vt:lpstr>
      <vt:lpstr>Times New Roman</vt:lpstr>
      <vt:lpstr>Тема Office</vt:lpstr>
      <vt:lpstr>Промышленный катализ в нефтепереработке</vt:lpstr>
      <vt:lpstr>Цель лекции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Вопросы для самоконтроля</vt:lpstr>
      <vt:lpstr>Список литературы: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Промышленный катализ в нефтепереработке</dc:title>
  <dc:creator>Пользователь Windows</dc:creator>
  <cp:lastModifiedBy>Windows User</cp:lastModifiedBy>
  <cp:revision>5</cp:revision>
  <dcterms:created xsi:type="dcterms:W3CDTF">2018-01-11T13:12:04Z</dcterms:created>
  <dcterms:modified xsi:type="dcterms:W3CDTF">2019-11-02T07:30:52Z</dcterms:modified>
</cp:coreProperties>
</file>